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6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B7D0AE-9F8D-4F62-ACEE-1208D8B1F8B2}" type="datetimeFigureOut">
              <a:rPr lang="en-US" smtClean="0"/>
              <a:t>12/12/2012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EB1A71-5F46-40A9-9753-B645DAA632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RATIO AND PROPORTION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11.1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3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56711"/>
                </a:solidFill>
              </a:rPr>
              <a:t>Ratio</a:t>
            </a:r>
            <a:r>
              <a:rPr lang="en-US" dirty="0" smtClean="0"/>
              <a:t>: compares 2 quantities using the same unit</a:t>
            </a:r>
          </a:p>
          <a:p>
            <a:r>
              <a:rPr lang="en-US" b="1" dirty="0" smtClean="0">
                <a:solidFill>
                  <a:srgbClr val="056711"/>
                </a:solidFill>
              </a:rPr>
              <a:t>Proportion</a:t>
            </a:r>
            <a:r>
              <a:rPr lang="en-US" dirty="0" smtClean="0"/>
              <a:t>: an equation that states that 2 ratios are equal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“a is to b as c is to d”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317039"/>
              </p:ext>
            </p:extLst>
          </p:nvPr>
        </p:nvGraphicFramePr>
        <p:xfrm>
          <a:off x="3581400" y="3886200"/>
          <a:ext cx="1143000" cy="1073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419040" imgH="393480" progId="Equation.DSMT4">
                  <p:embed/>
                </p:oleObj>
              </mc:Choice>
              <mc:Fallback>
                <p:oleObj name="Equation" r:id="rId3" imgW="419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1400" y="3886200"/>
                        <a:ext cx="1143000" cy="1073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1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Proportions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465856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2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Solving a  Proportion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Cross multiply</a:t>
            </a:r>
          </a:p>
          <a:p>
            <a:pPr lvl="1"/>
            <a:r>
              <a:rPr lang="en-US" dirty="0" smtClean="0"/>
              <a:t>Simplify by combing like terms</a:t>
            </a:r>
          </a:p>
          <a:p>
            <a:pPr lvl="1"/>
            <a:r>
              <a:rPr lang="en-US" dirty="0" smtClean="0"/>
              <a:t>Solve for the variable</a:t>
            </a:r>
          </a:p>
          <a:p>
            <a:pPr lvl="2"/>
            <a:r>
              <a:rPr lang="en-US" dirty="0" smtClean="0"/>
              <a:t>If there is an x</a:t>
            </a:r>
            <a:r>
              <a:rPr lang="en-US" baseline="30000" dirty="0" smtClean="0"/>
              <a:t>2</a:t>
            </a:r>
            <a:r>
              <a:rPr lang="en-US" dirty="0" smtClean="0"/>
              <a:t> then factor if necessary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56711"/>
                </a:solidFill>
              </a:rPr>
              <a:t>Check</a:t>
            </a:r>
            <a:r>
              <a:rPr lang="en-US" dirty="0" smtClean="0"/>
              <a:t> for extraneous solutions</a:t>
            </a:r>
          </a:p>
        </p:txBody>
      </p:sp>
    </p:spTree>
    <p:extLst>
      <p:ext uri="{BB962C8B-B14F-4D97-AF65-F5344CB8AC3E}">
        <p14:creationId xmlns:p14="http://schemas.microsoft.com/office/powerpoint/2010/main" val="234587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1. 				2.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940601"/>
              </p:ext>
            </p:extLst>
          </p:nvPr>
        </p:nvGraphicFramePr>
        <p:xfrm>
          <a:off x="1600200" y="2286000"/>
          <a:ext cx="94389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406080" imgH="393480" progId="Equation.DSMT4">
                  <p:embed/>
                </p:oleObj>
              </mc:Choice>
              <mc:Fallback>
                <p:oleObj name="Equation" r:id="rId3" imgW="406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286000"/>
                        <a:ext cx="943896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780127"/>
              </p:ext>
            </p:extLst>
          </p:nvPr>
        </p:nvGraphicFramePr>
        <p:xfrm>
          <a:off x="5257800" y="2209800"/>
          <a:ext cx="990600" cy="853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2209800"/>
                        <a:ext cx="990600" cy="8530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47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3.  				4.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944118"/>
              </p:ext>
            </p:extLst>
          </p:nvPr>
        </p:nvGraphicFramePr>
        <p:xfrm>
          <a:off x="1600200" y="2133600"/>
          <a:ext cx="1066800" cy="918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457200" imgH="393480" progId="Equation.DSMT4">
                  <p:embed/>
                </p:oleObj>
              </mc:Choice>
              <mc:Fallback>
                <p:oleObj name="Equation" r:id="rId3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2133600"/>
                        <a:ext cx="1066800" cy="918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909542"/>
              </p:ext>
            </p:extLst>
          </p:nvPr>
        </p:nvGraphicFramePr>
        <p:xfrm>
          <a:off x="5181599" y="2209800"/>
          <a:ext cx="116266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545760" imgH="393480" progId="Equation.DSMT4">
                  <p:embed/>
                </p:oleObj>
              </mc:Choice>
              <mc:Fallback>
                <p:oleObj name="Equation" r:id="rId5" imgW="5457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1599" y="2209800"/>
                        <a:ext cx="116266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616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5.				6.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660440"/>
              </p:ext>
            </p:extLst>
          </p:nvPr>
        </p:nvGraphicFramePr>
        <p:xfrm>
          <a:off x="1676400" y="2209800"/>
          <a:ext cx="129785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2209800"/>
                        <a:ext cx="1297858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5280505"/>
              </p:ext>
            </p:extLst>
          </p:nvPr>
        </p:nvGraphicFramePr>
        <p:xfrm>
          <a:off x="5181600" y="2133600"/>
          <a:ext cx="159327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876240" imgH="419040" progId="Equation.DSMT4">
                  <p:embed/>
                </p:oleObj>
              </mc:Choice>
              <mc:Fallback>
                <p:oleObj name="Equation" r:id="rId5" imgW="876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1600" y="2133600"/>
                        <a:ext cx="1593273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417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646 # 2-14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smtClean="0"/>
              <a:t> 646 # 17-39 odd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19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BEAF8C01-9F22-4D33-B784-D2DDF13E4FD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90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Austin</vt:lpstr>
      <vt:lpstr>Equation</vt:lpstr>
      <vt:lpstr>RATIO AND PROPORTION </vt:lpstr>
      <vt:lpstr>Definitions</vt:lpstr>
      <vt:lpstr>Properties of Proportions</vt:lpstr>
      <vt:lpstr>Solving a  Proportion</vt:lpstr>
      <vt:lpstr>Examples</vt:lpstr>
      <vt:lpstr>Examples</vt:lpstr>
      <vt:lpstr>Examples</vt:lpstr>
      <vt:lpstr>Classwork</vt:lpstr>
      <vt:lpstr>Homework: 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 AND PROPORTION</dc:title>
  <dc:creator>LAKE, JEFF</dc:creator>
  <cp:lastModifiedBy>LAKE, JEFF</cp:lastModifiedBy>
  <cp:revision>4</cp:revision>
  <dcterms:created xsi:type="dcterms:W3CDTF">2012-12-10T13:11:27Z</dcterms:created>
  <dcterms:modified xsi:type="dcterms:W3CDTF">2012-12-12T16:25:44Z</dcterms:modified>
</cp:coreProperties>
</file>